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f1400a541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f1400a541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1400a541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f1400a541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1400a54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1400a54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1400a541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f1400a541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1400a541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f1400a541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f1400a541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f1400a541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1400a541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f1400a541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f1400a541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f1400a541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1400a541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f1400a541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1400a541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f1400a541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11158" y="2273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202124"/>
                </a:solidFill>
                <a:highlight>
                  <a:srgbClr val="FFFFFF"/>
                </a:highlight>
              </a:rPr>
              <a:t>Опитування стейкхолдерів ОПП "Міжнародна економіка" першого (бакалаврського) рівня вищої освіти, кафедри міжнародної економіки КПІ ім. Ігоря Сікорського, 2023-2024 рік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075" y="2444650"/>
            <a:ext cx="37147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Ваші пропозиції з удосконалення освітньої програми?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2298"/>
            <a:ext cx="9144000" cy="3648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200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Ваші пропозиції з удосконалення освітньої програми? (продовження)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799" y="773475"/>
            <a:ext cx="8440501" cy="39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Чи забезпечує ОПП &quot;Міжнародна економіка&quot;, на Вашу думку, формування тих компетентностей, які потребуються на ринку праці за спеціальністю &quot;Економіка&quot;?&#10;. Number of responses: 7 responses." id="60" name="Google Shape;60;p14" title="Чи забезпечує ОПП &quot;Міжнародна економіка&quot;, на Вашу думку, формування тих компетентностей, які потребуються на ринку праці за спеціальністю &quot;Економіка&quot;?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00" y="71850"/>
            <a:ext cx="8750403" cy="419717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14900" y="3976950"/>
            <a:ext cx="8832300" cy="12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200"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uk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Вважаю, що здебільшого - так, однак є певні моменти, які варто вдосконалити; 2) На мою думку, не вистачає саме практичних навичок, але загалом, так; 3) Так; 4) Так, всі ключові компетенції необхідні для моєї професії я отримала в університеті.; 5) Я вважаю, що ОПП «Міжнародна економіка» цілком відповідає запитам та вимогам, які ставлять перед спеціалістами економічних сфер діяльності на ринку праці України. Студенти, після закінчення вузу, є досвідченими як з теоретичної, так і з практичної сторін, що дає їм змогу бути конкурентоспроможними на ринку праці не лише в Україні, а й закордоном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На Вашу думку, чи може вивчення навчальних дисциплін з ОПП &quot;Міжнародна економіка&quot;, підвищити рівень конкурентоспроможності випускників на ринку праці?&#10;. Number of responses: 7 responses." id="66" name="Google Shape;66;p15" title="На Вашу думку, чи може вивчення навчальних дисциплін з ОПП &quot;Міжнародна економіка&quot;, підвищити рівень конкурентоспроможності випускників на ринку праці?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75" y="151714"/>
            <a:ext cx="9144003" cy="46389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100575" y="4321750"/>
            <a:ext cx="8520600" cy="9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uk" sz="11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Однозначно так; 2) Так; 3) Так, звісно! Дисципліни підібрані максимально цікаві, охоплюють багато аспектів з питань економіки, багато практичних завдань. Бажано було б покращити рівень викладання англійської мови, а також безпосередньо ввести дисципліни, які би викладались іноземною. Так студенти стануть більш конкурентоспроможними в нових ринкових умовах; 4)) Так, оскільки дтсципліни даної спеціальності розглядають багато різних аспектів, що допомагають дивитися на загальну ситуацію та проблему комплексно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Яка форма співпраці з кафедрою міжнародної економіки Вас зацікавила б?&#10;. Number of responses: 7 responses." id="72" name="Google Shape;72;p16" title="Яка форма співпраці з кафедрою міжнародної економіки Вас зацікавила б?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425" y="330450"/>
            <a:ext cx="9328850" cy="43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215150"/>
            <a:ext cx="8520600" cy="7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Які можливості для практичного навчання та стажування можна, на Вашу думку, надати студентам бакалаврату?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4445"/>
            <a:ext cx="9144000" cy="365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143325"/>
            <a:ext cx="8520600" cy="7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Які можливості для практичного навчання та стажування можна, на Вашу думку, надати студентам бакалаврату? (продовження)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00" y="1087913"/>
            <a:ext cx="9143999" cy="394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200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Чи вбачаєте Ви необхідність у дуальній освіті за участю Вашого підприємства?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50" y="773474"/>
            <a:ext cx="7974501" cy="42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18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Які можливості для міжнародного співробітництва з університетами та організаціями, на Вашу думку, можна використати для збагачення освітньої програми?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0165"/>
            <a:ext cx="9143999" cy="2483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239850" y="128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Які можливості для міжнародного співробітництва з університетами та організаціями, на Вашу думку, можна використати для збагачення освітньої програми?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650" y="1011726"/>
            <a:ext cx="8175651" cy="413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