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1400a54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1400a54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1400a541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1400a541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1400a541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1400a541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142148f4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142148f4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142148f4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142148f4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142148f4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142148f4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142148f4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142148f4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11158" y="227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202124"/>
                </a:solidFill>
                <a:highlight>
                  <a:srgbClr val="FFFFFF"/>
                </a:highlight>
              </a:rPr>
              <a:t>Опитування стейкхолдерів ОПП "Міжнародна економіка" другого (магістерського) рівня вищої освіти, кафедри міжнародної економіки КПІ ім. Ігоря Сікорського, 2023-2024 рік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075" y="2444650"/>
            <a:ext cx="3714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14900" y="3672150"/>
            <a:ext cx="8956500" cy="15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Безперечно, так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; 2) </a:t>
            </a:r>
            <a:r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мою думку, ОПП Міжнародна економіка є досить широкою і охоплює величезний спектр сфер, за якими можна працювати (тому для повного набору компетентностей у якомусь одному напрямку потрібна додаткова освіта, наприклад, курси). Мені тяжко відповісти, які всі тверді навички повинні мати випускники даної освітньої програми. Навички, які розвиваються точно: багатозадачність, пріоритизація, аналіз та обробка великого обсягу інформації, структурування інформації, пошукові здібності. Як на мене, не вистачає технічних навичок для більшої конкурентоспроможності на ринку праці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; 3) </a:t>
            </a:r>
            <a:r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Після ознайомлення з ОПП, рахую що відповідь на це питання - так, забезпечить формування необхідних компетентностей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; 4, 5, 6) Так; 7) </a:t>
            </a:r>
            <a:r>
              <a:rPr lang="u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Так, я вважаю, що ОПП Міжнародна економіка забезпечує формування необхідних компетентностей, які потрібні на ринку праці за спеціальністю Економіка.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ms response chart. Question title: Чи забезпечує ОПП Міжнародна економіка, на Вашу думку, формування тих компетентностей, які потребуються на ринку праці за спеціальністю Економіка?&#10;. Number of responses: 7 responses." id="61" name="Google Shape;61;p14" title="Чи забезпечує ОПП Міжнародна економіка, на Вашу думку, формування тих компетентностей, які потребуються на ринку праці за спеціальністю Економіка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913" y="0"/>
            <a:ext cx="7238272" cy="367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57475" y="3887650"/>
            <a:ext cx="8520600" cy="10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200">
                <a:latin typeface="Calibri"/>
                <a:ea typeface="Calibri"/>
                <a:cs typeface="Calibri"/>
                <a:sym typeface="Calibri"/>
              </a:rPr>
              <a:t>1, 2, 3)) 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Так 4) Так, вивчення навчальних дисциплін з ОПП Міжнародна економіка, без сумніву, може підвищити рівень конкурентоспроможності випускників на ринку праці; 5) Так, впевнений у цьому; 6) Так, однозначно стосовно якості виконання робіт, загальної обізнаності в сфері Економіки.7) У зв’язку з високим темпом розвитку нових технологій, програма здатна забезпечити базовими навиками, за підвищення конкурентоспроможності буде відповідати додаткова робота випускників.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ms response chart. Question title: На Вашу думку, чи може вивчення навчальних дисциплін з ОПП Міжнародна економіка, підвищити рівень конкурентоспроможності випускників на ринку праці?&#10;. Number of responses: 7 responses." id="67" name="Google Shape;67;p15" title="На Вашу думку, чи може вивчення навчальних дисциплін з ОПП Міжнародна економіка, підвищити рівень конкурентоспроможності випускників на ринку праці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25" y="72825"/>
            <a:ext cx="7519498" cy="38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Яка форма співпраці з кафедрою міжнародної економіки Вас зацікавила б?&#10;. Number of responses: 7 responses." id="72" name="Google Shape;72;p16" title="Яка форма співпраці з кафедрою міжнародної економіки Вас зацікавила б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5375"/>
            <a:ext cx="8839199" cy="38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313275"/>
            <a:ext cx="85206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Які можливості для практичного навчання та стажування можна, на Вашу думку, надати студентам магістерської програми?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075"/>
            <a:ext cx="8839198" cy="3360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313275"/>
            <a:ext cx="85206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Які можливості для практичного навчання та стажування можна, на Вашу думку, надати студентам магістерської програми? (продовження)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1225"/>
            <a:ext cx="8839202" cy="335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313275"/>
            <a:ext cx="85206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Чи вбачаєте Ви необхідність у дуальній освіті за участю Вашого підприємства?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4200"/>
            <a:ext cx="8839198" cy="2421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313275"/>
            <a:ext cx="85206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Чи вбачаєте Ви необхідність у дуальній освіті за участю Вашого підприємства? (продовження)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075"/>
            <a:ext cx="8839201" cy="364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